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fde9038b6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fde9038b6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hyperlink" Target="https://arxiv.org/ftp/arxiv/papers/1207/1207.1098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1598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</a:rPr>
              <a:t>TCP Congestion Control Scheme for Wireless Networks based on TCP Reserved Field and SNR Ratio</a:t>
            </a:r>
            <a:endParaRPr sz="31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Presented by Hasan Masum(1805052)</a:t>
            </a:r>
            <a:endParaRPr b="1" sz="1400"/>
          </a:p>
        </p:txBody>
      </p:sp>
      <p:sp>
        <p:nvSpPr>
          <p:cNvPr id="178" name="Google Shape;178;p18"/>
          <p:cNvSpPr/>
          <p:nvPr/>
        </p:nvSpPr>
        <p:spPr>
          <a:xfrm>
            <a:off x="179025" y="96200"/>
            <a:ext cx="8964900" cy="34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</a:t>
            </a:r>
            <a:endParaRPr/>
          </a:p>
        </p:txBody>
      </p:sp>
      <p:pic>
        <p:nvPicPr>
          <p:cNvPr descr="shutterstock_429987889_edited.jpg" id="184" name="Google Shape;184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781000" y="1928250"/>
            <a:ext cx="564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Paper: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TCP Congestion Control Scheme for Wireless Networks based on TCP Reserved Field and SNR Ratio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798425" y="2905050"/>
            <a:ext cx="564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Journal</a:t>
            </a:r>
            <a:r>
              <a:rPr b="1" lang="en-GB"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International Journal of Research and Reviews in Information Sciences (IJRRIS)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796250" y="3411450"/>
            <a:ext cx="564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Year</a:t>
            </a:r>
            <a:r>
              <a:rPr b="1" lang="en-GB"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2012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798425" y="2434050"/>
            <a:ext cx="564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Author</a:t>
            </a:r>
            <a:r>
              <a:rPr b="1" lang="en-GB"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Youssef Bassil,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LACSC – Lebanese Association for Computational Sciences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6" name="Google Shape;196;p20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Solve TCP performance problem</a:t>
            </a: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over wireless networks.</a:t>
            </a:r>
            <a:endParaRPr sz="1200"/>
          </a:p>
        </p:txBody>
      </p:sp>
      <p:sp>
        <p:nvSpPr>
          <p:cNvPr id="197" name="Google Shape;197;p20"/>
          <p:cNvSpPr/>
          <p:nvPr/>
        </p:nvSpPr>
        <p:spPr>
          <a:xfrm>
            <a:off x="1400790" y="28203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8" name="Google Shape;198;p20"/>
          <p:cNvSpPr txBox="1"/>
          <p:nvPr>
            <p:ph idx="1" type="body"/>
          </p:nvPr>
        </p:nvSpPr>
        <p:spPr>
          <a:xfrm>
            <a:off x="1847691" y="272415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Allow the TCP protocol to </a:t>
            </a:r>
            <a:r>
              <a:rPr b="1"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differentiate between timeouts caused by congestion and those caused by errors and noise in the wireless channel.</a:t>
            </a:r>
            <a:endParaRPr sz="1200"/>
          </a:p>
        </p:txBody>
      </p:sp>
      <p:sp>
        <p:nvSpPr>
          <p:cNvPr id="199" name="Google Shape;199;p20"/>
          <p:cNvSpPr/>
          <p:nvPr/>
        </p:nvSpPr>
        <p:spPr>
          <a:xfrm>
            <a:off x="4798709" y="22016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0" name="Google Shape;200;p20"/>
          <p:cNvSpPr txBox="1"/>
          <p:nvPr>
            <p:ph idx="1" type="body"/>
          </p:nvPr>
        </p:nvSpPr>
        <p:spPr>
          <a:xfrm>
            <a:off x="5243998" y="2105475"/>
            <a:ext cx="32136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Take the right decision in situations where timeouts were due to error and not to congestion, that is </a:t>
            </a:r>
            <a:r>
              <a:rPr b="1"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retransmitting </a:t>
            </a: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timed-out packet instead of reducing the congestion window size.</a:t>
            </a:r>
            <a:endParaRPr sz="1200"/>
          </a:p>
        </p:txBody>
      </p:sp>
      <p:sp>
        <p:nvSpPr>
          <p:cNvPr id="201" name="Google Shape;201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4798709" y="33435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3" name="Google Shape;203;p20"/>
          <p:cNvSpPr txBox="1"/>
          <p:nvPr>
            <p:ph idx="1" type="body"/>
          </p:nvPr>
        </p:nvSpPr>
        <p:spPr>
          <a:xfrm>
            <a:off x="5244012" y="32473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Stop the reduction of the burst of the packet and increase packet throughput and transmission speed.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solution</a:t>
            </a:r>
            <a:endParaRPr b="0"/>
          </a:p>
        </p:txBody>
      </p:sp>
      <p:sp>
        <p:nvSpPr>
          <p:cNvPr id="209" name="Google Shape;209;p21"/>
          <p:cNvSpPr txBox="1"/>
          <p:nvPr>
            <p:ph idx="1" type="body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Use one single bit of the reserved bits of the TCP header to indicate the type of the link over which connection is established.</a:t>
            </a:r>
            <a:endParaRPr sz="1100"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Reserve bit = 0 for wired mode.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Reserve bit = 1 for wireless mode.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Therefore the proposed algorithm works for both wired and wireless network environments.</a:t>
            </a:r>
            <a:endParaRPr sz="1100"/>
          </a:p>
        </p:txBody>
      </p:sp>
      <p:sp>
        <p:nvSpPr>
          <p:cNvPr id="210" name="Google Shape;210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11" name="Google Shape;2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950" y="2152750"/>
            <a:ext cx="4124728" cy="209200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1"/>
          <p:cNvSpPr txBox="1"/>
          <p:nvPr/>
        </p:nvSpPr>
        <p:spPr>
          <a:xfrm>
            <a:off x="732025" y="1947850"/>
            <a:ext cx="564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Reserved bit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solution</a:t>
            </a:r>
            <a:endParaRPr b="0"/>
          </a:p>
        </p:txBody>
      </p:sp>
      <p:sp>
        <p:nvSpPr>
          <p:cNvPr id="218" name="Google Shape;218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9" name="Google Shape;219;p22"/>
          <p:cNvSpPr txBox="1"/>
          <p:nvPr/>
        </p:nvSpPr>
        <p:spPr>
          <a:xfrm>
            <a:off x="732025" y="1947850"/>
            <a:ext cx="136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Pseudo-code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0" name="Google Shape;2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113" y="2353050"/>
            <a:ext cx="3898623" cy="248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8725" y="531625"/>
            <a:ext cx="2764325" cy="439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  <p:sp>
        <p:nvSpPr>
          <p:cNvPr id="227" name="Google Shape;227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